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ink/ink2.xml" ContentType="application/inkml+xml"/>
  <Override PartName="/ppt/ink/ink1.xml" ContentType="application/inkml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8" r:id="rId2"/>
    <p:sldId id="269" r:id="rId3"/>
    <p:sldId id="274" r:id="rId4"/>
    <p:sldId id="275" r:id="rId5"/>
    <p:sldId id="272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3366FF"/>
    <a:srgbClr val="83A6F5"/>
    <a:srgbClr val="8DD5F5"/>
    <a:srgbClr val="000066"/>
    <a:srgbClr val="BDFFFF"/>
    <a:srgbClr val="BF7CFC"/>
    <a:srgbClr val="0033CC"/>
    <a:srgbClr val="3333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20BAA4-0F6D-4F6D-803B-1E720EE118EA}" v="55" dt="2020-12-14T23:27:04.6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1" autoAdjust="0"/>
    <p:restoredTop sz="93891" autoAdjust="0"/>
  </p:normalViewPr>
  <p:slideViewPr>
    <p:cSldViewPr>
      <p:cViewPr varScale="1">
        <p:scale>
          <a:sx n="80" d="100"/>
          <a:sy n="80" d="100"/>
        </p:scale>
        <p:origin x="150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yer, Jamie" userId="4d40baea-00a5-4aaf-9f31-7604e4ea83af" providerId="ADAL" clId="{3320BAA4-0F6D-4F6D-803B-1E720EE118EA}"/>
    <pc:docChg chg="undo custSel addSld delSld modSld">
      <pc:chgData name="Dyer, Jamie" userId="4d40baea-00a5-4aaf-9f31-7604e4ea83af" providerId="ADAL" clId="{3320BAA4-0F6D-4F6D-803B-1E720EE118EA}" dt="2020-12-14T23:27:04.619" v="1524" actId="1440"/>
      <pc:docMkLst>
        <pc:docMk/>
      </pc:docMkLst>
      <pc:sldChg chg="modSp mod">
        <pc:chgData name="Dyer, Jamie" userId="4d40baea-00a5-4aaf-9f31-7604e4ea83af" providerId="ADAL" clId="{3320BAA4-0F6D-4F6D-803B-1E720EE118EA}" dt="2020-12-14T22:54:34.483" v="50" actId="20577"/>
        <pc:sldMkLst>
          <pc:docMk/>
          <pc:sldMk cId="0" sldId="268"/>
        </pc:sldMkLst>
        <pc:spChg chg="mod">
          <ac:chgData name="Dyer, Jamie" userId="4d40baea-00a5-4aaf-9f31-7604e4ea83af" providerId="ADAL" clId="{3320BAA4-0F6D-4F6D-803B-1E720EE118EA}" dt="2020-12-14T22:54:34.483" v="50" actId="20577"/>
          <ac:spMkLst>
            <pc:docMk/>
            <pc:sldMk cId="0" sldId="268"/>
            <ac:spMk id="3074" creationId="{1808235A-CE48-4DE8-B624-D85796A8790D}"/>
          </ac:spMkLst>
        </pc:spChg>
      </pc:sldChg>
      <pc:sldChg chg="addSp delSp modSp mod">
        <pc:chgData name="Dyer, Jamie" userId="4d40baea-00a5-4aaf-9f31-7604e4ea83af" providerId="ADAL" clId="{3320BAA4-0F6D-4F6D-803B-1E720EE118EA}" dt="2020-12-14T23:04:54.485" v="809" actId="20577"/>
        <pc:sldMkLst>
          <pc:docMk/>
          <pc:sldMk cId="3272970301" sldId="269"/>
        </pc:sldMkLst>
        <pc:spChg chg="mod">
          <ac:chgData name="Dyer, Jamie" userId="4d40baea-00a5-4aaf-9f31-7604e4ea83af" providerId="ADAL" clId="{3320BAA4-0F6D-4F6D-803B-1E720EE118EA}" dt="2020-12-14T23:04:54.485" v="809" actId="20577"/>
          <ac:spMkLst>
            <pc:docMk/>
            <pc:sldMk cId="3272970301" sldId="269"/>
            <ac:spMk id="2" creationId="{7A70BDB2-7EDB-4D03-80F4-C0ECB77626CD}"/>
          </ac:spMkLst>
        </pc:spChg>
        <pc:spChg chg="del">
          <ac:chgData name="Dyer, Jamie" userId="4d40baea-00a5-4aaf-9f31-7604e4ea83af" providerId="ADAL" clId="{3320BAA4-0F6D-4F6D-803B-1E720EE118EA}" dt="2020-12-14T22:58:10.896" v="86" actId="478"/>
          <ac:spMkLst>
            <pc:docMk/>
            <pc:sldMk cId="3272970301" sldId="269"/>
            <ac:spMk id="3" creationId="{06D30DDB-5F68-4853-B867-5FFD6A75340C}"/>
          </ac:spMkLst>
        </pc:spChg>
        <pc:spChg chg="add mod">
          <ac:chgData name="Dyer, Jamie" userId="4d40baea-00a5-4aaf-9f31-7604e4ea83af" providerId="ADAL" clId="{3320BAA4-0F6D-4F6D-803B-1E720EE118EA}" dt="2020-12-14T23:04:32.881" v="796" actId="20577"/>
          <ac:spMkLst>
            <pc:docMk/>
            <pc:sldMk cId="3272970301" sldId="269"/>
            <ac:spMk id="4" creationId="{99B5FF5C-A645-4E3C-8E1B-BB61974CA5E8}"/>
          </ac:spMkLst>
        </pc:spChg>
        <pc:spChg chg="del">
          <ac:chgData name="Dyer, Jamie" userId="4d40baea-00a5-4aaf-9f31-7604e4ea83af" providerId="ADAL" clId="{3320BAA4-0F6D-4F6D-803B-1E720EE118EA}" dt="2020-12-14T22:58:01.931" v="84" actId="478"/>
          <ac:spMkLst>
            <pc:docMk/>
            <pc:sldMk cId="3272970301" sldId="269"/>
            <ac:spMk id="5" creationId="{70A52D3C-9DD3-4E87-A7BF-E5BC87408027}"/>
          </ac:spMkLst>
        </pc:spChg>
        <pc:spChg chg="del">
          <ac:chgData name="Dyer, Jamie" userId="4d40baea-00a5-4aaf-9f31-7604e4ea83af" providerId="ADAL" clId="{3320BAA4-0F6D-4F6D-803B-1E720EE118EA}" dt="2020-12-14T22:58:05.586" v="85" actId="478"/>
          <ac:spMkLst>
            <pc:docMk/>
            <pc:sldMk cId="3272970301" sldId="269"/>
            <ac:spMk id="10" creationId="{1D0CA797-1534-4511-9F1B-D61580644B23}"/>
          </ac:spMkLst>
        </pc:spChg>
        <pc:picChg chg="add del">
          <ac:chgData name="Dyer, Jamie" userId="4d40baea-00a5-4aaf-9f31-7604e4ea83af" providerId="ADAL" clId="{3320BAA4-0F6D-4F6D-803B-1E720EE118EA}" dt="2020-12-14T23:02:21.994" v="486" actId="478"/>
          <ac:picMkLst>
            <pc:docMk/>
            <pc:sldMk cId="3272970301" sldId="269"/>
            <ac:picMk id="6" creationId="{93E543FD-5B54-4007-992A-D246EB3ECB5D}"/>
          </ac:picMkLst>
        </pc:picChg>
        <pc:picChg chg="del">
          <ac:chgData name="Dyer, Jamie" userId="4d40baea-00a5-4aaf-9f31-7604e4ea83af" providerId="ADAL" clId="{3320BAA4-0F6D-4F6D-803B-1E720EE118EA}" dt="2020-12-14T22:58:01.931" v="84" actId="478"/>
          <ac:picMkLst>
            <pc:docMk/>
            <pc:sldMk cId="3272970301" sldId="269"/>
            <ac:picMk id="1026" creationId="{4C064E6C-1A24-41E6-BE7A-1DF2ED621680}"/>
          </ac:picMkLst>
        </pc:picChg>
        <pc:picChg chg="del">
          <ac:chgData name="Dyer, Jamie" userId="4d40baea-00a5-4aaf-9f31-7604e4ea83af" providerId="ADAL" clId="{3320BAA4-0F6D-4F6D-803B-1E720EE118EA}" dt="2020-12-14T22:58:01.931" v="84" actId="478"/>
          <ac:picMkLst>
            <pc:docMk/>
            <pc:sldMk cId="3272970301" sldId="269"/>
            <ac:picMk id="1028" creationId="{960A17D0-F596-4C6C-BB95-34372EDB528D}"/>
          </ac:picMkLst>
        </pc:picChg>
        <pc:picChg chg="del">
          <ac:chgData name="Dyer, Jamie" userId="4d40baea-00a5-4aaf-9f31-7604e4ea83af" providerId="ADAL" clId="{3320BAA4-0F6D-4F6D-803B-1E720EE118EA}" dt="2020-12-14T22:58:01.931" v="84" actId="478"/>
          <ac:picMkLst>
            <pc:docMk/>
            <pc:sldMk cId="3272970301" sldId="269"/>
            <ac:picMk id="1030" creationId="{58F77751-D919-4A47-AC23-4753D9748606}"/>
          </ac:picMkLst>
        </pc:picChg>
        <pc:picChg chg="del">
          <ac:chgData name="Dyer, Jamie" userId="4d40baea-00a5-4aaf-9f31-7604e4ea83af" providerId="ADAL" clId="{3320BAA4-0F6D-4F6D-803B-1E720EE118EA}" dt="2020-12-14T22:58:01.931" v="84" actId="478"/>
          <ac:picMkLst>
            <pc:docMk/>
            <pc:sldMk cId="3272970301" sldId="269"/>
            <ac:picMk id="3078" creationId="{6432D7DD-763B-4AC4-AEBD-775E96A735A2}"/>
          </ac:picMkLst>
        </pc:picChg>
        <pc:picChg chg="del">
          <ac:chgData name="Dyer, Jamie" userId="4d40baea-00a5-4aaf-9f31-7604e4ea83af" providerId="ADAL" clId="{3320BAA4-0F6D-4F6D-803B-1E720EE118EA}" dt="2020-12-14T22:58:01.931" v="84" actId="478"/>
          <ac:picMkLst>
            <pc:docMk/>
            <pc:sldMk cId="3272970301" sldId="269"/>
            <ac:picMk id="3082" creationId="{C1F76975-D364-497A-930A-DAFA76ED7227}"/>
          </ac:picMkLst>
        </pc:picChg>
      </pc:sldChg>
      <pc:sldChg chg="del">
        <pc:chgData name="Dyer, Jamie" userId="4d40baea-00a5-4aaf-9f31-7604e4ea83af" providerId="ADAL" clId="{3320BAA4-0F6D-4F6D-803B-1E720EE118EA}" dt="2020-12-14T23:23:27.189" v="1131" actId="47"/>
        <pc:sldMkLst>
          <pc:docMk/>
          <pc:sldMk cId="2628228633" sldId="270"/>
        </pc:sldMkLst>
      </pc:sldChg>
      <pc:sldChg chg="addSp delSp modSp mod">
        <pc:chgData name="Dyer, Jamie" userId="4d40baea-00a5-4aaf-9f31-7604e4ea83af" providerId="ADAL" clId="{3320BAA4-0F6D-4F6D-803B-1E720EE118EA}" dt="2020-12-14T23:27:04.619" v="1524" actId="1440"/>
        <pc:sldMkLst>
          <pc:docMk/>
          <pc:sldMk cId="1160220061" sldId="272"/>
        </pc:sldMkLst>
        <pc:spChg chg="mod">
          <ac:chgData name="Dyer, Jamie" userId="4d40baea-00a5-4aaf-9f31-7604e4ea83af" providerId="ADAL" clId="{3320BAA4-0F6D-4F6D-803B-1E720EE118EA}" dt="2020-12-14T23:23:49.602" v="1166" actId="20577"/>
          <ac:spMkLst>
            <pc:docMk/>
            <pc:sldMk cId="1160220061" sldId="272"/>
            <ac:spMk id="2" creationId="{62958372-0814-4608-9B34-65A17891ADE8}"/>
          </ac:spMkLst>
        </pc:spChg>
        <pc:spChg chg="mod">
          <ac:chgData name="Dyer, Jamie" userId="4d40baea-00a5-4aaf-9f31-7604e4ea83af" providerId="ADAL" clId="{3320BAA4-0F6D-4F6D-803B-1E720EE118EA}" dt="2020-12-14T23:26:21.849" v="1518" actId="20577"/>
          <ac:spMkLst>
            <pc:docMk/>
            <pc:sldMk cId="1160220061" sldId="272"/>
            <ac:spMk id="3" creationId="{C9B51D34-82E9-4F5A-B37B-B612FB056EA9}"/>
          </ac:spMkLst>
        </pc:spChg>
        <pc:picChg chg="del mod">
          <ac:chgData name="Dyer, Jamie" userId="4d40baea-00a5-4aaf-9f31-7604e4ea83af" providerId="ADAL" clId="{3320BAA4-0F6D-4F6D-803B-1E720EE118EA}" dt="2020-12-14T23:25:41.914" v="1402" actId="478"/>
          <ac:picMkLst>
            <pc:docMk/>
            <pc:sldMk cId="1160220061" sldId="272"/>
            <ac:picMk id="1026" creationId="{A0421701-C378-4AF8-93A1-757168C65C20}"/>
          </ac:picMkLst>
        </pc:picChg>
        <pc:picChg chg="mod">
          <ac:chgData name="Dyer, Jamie" userId="4d40baea-00a5-4aaf-9f31-7604e4ea83af" providerId="ADAL" clId="{3320BAA4-0F6D-4F6D-803B-1E720EE118EA}" dt="2020-12-14T23:27:01.673" v="1522" actId="1076"/>
          <ac:picMkLst>
            <pc:docMk/>
            <pc:sldMk cId="1160220061" sldId="272"/>
            <ac:picMk id="2050" creationId="{22E168C3-C12A-435B-8613-6D833DFD28AC}"/>
          </ac:picMkLst>
        </pc:picChg>
        <pc:picChg chg="add mod">
          <ac:chgData name="Dyer, Jamie" userId="4d40baea-00a5-4aaf-9f31-7604e4ea83af" providerId="ADAL" clId="{3320BAA4-0F6D-4F6D-803B-1E720EE118EA}" dt="2020-12-14T23:27:04.619" v="1524" actId="1440"/>
          <ac:picMkLst>
            <pc:docMk/>
            <pc:sldMk cId="1160220061" sldId="272"/>
            <ac:picMk id="4098" creationId="{C7E5AE54-64CA-4CF0-817A-7104CC715FE1}"/>
          </ac:picMkLst>
        </pc:picChg>
      </pc:sldChg>
      <pc:sldChg chg="add del">
        <pc:chgData name="Dyer, Jamie" userId="4d40baea-00a5-4aaf-9f31-7604e4ea83af" providerId="ADAL" clId="{3320BAA4-0F6D-4F6D-803B-1E720EE118EA}" dt="2020-12-14T23:12:58.999" v="939" actId="2696"/>
        <pc:sldMkLst>
          <pc:docMk/>
          <pc:sldMk cId="2219613019" sldId="273"/>
        </pc:sldMkLst>
      </pc:sldChg>
      <pc:sldChg chg="modSp new del mod">
        <pc:chgData name="Dyer, Jamie" userId="4d40baea-00a5-4aaf-9f31-7604e4ea83af" providerId="ADAL" clId="{3320BAA4-0F6D-4F6D-803B-1E720EE118EA}" dt="2020-12-14T22:57:45.017" v="67" actId="47"/>
        <pc:sldMkLst>
          <pc:docMk/>
          <pc:sldMk cId="2677700064" sldId="274"/>
        </pc:sldMkLst>
        <pc:spChg chg="mod">
          <ac:chgData name="Dyer, Jamie" userId="4d40baea-00a5-4aaf-9f31-7604e4ea83af" providerId="ADAL" clId="{3320BAA4-0F6D-4F6D-803B-1E720EE118EA}" dt="2020-12-14T22:57:36.664" v="66" actId="20577"/>
          <ac:spMkLst>
            <pc:docMk/>
            <pc:sldMk cId="2677700064" sldId="274"/>
            <ac:spMk id="2" creationId="{DA12B9FD-43DF-4A84-B787-A5077A715123}"/>
          </ac:spMkLst>
        </pc:spChg>
      </pc:sldChg>
      <pc:sldChg chg="addSp delSp modSp add mod">
        <pc:chgData name="Dyer, Jamie" userId="4d40baea-00a5-4aaf-9f31-7604e4ea83af" providerId="ADAL" clId="{3320BAA4-0F6D-4F6D-803B-1E720EE118EA}" dt="2020-12-14T23:12:52.847" v="938" actId="1076"/>
        <pc:sldMkLst>
          <pc:docMk/>
          <pc:sldMk cId="4086268719" sldId="274"/>
        </pc:sldMkLst>
        <pc:spChg chg="mod">
          <ac:chgData name="Dyer, Jamie" userId="4d40baea-00a5-4aaf-9f31-7604e4ea83af" providerId="ADAL" clId="{3320BAA4-0F6D-4F6D-803B-1E720EE118EA}" dt="2020-12-14T23:05:45.659" v="811" actId="20577"/>
          <ac:spMkLst>
            <pc:docMk/>
            <pc:sldMk cId="4086268719" sldId="274"/>
            <ac:spMk id="2" creationId="{7A70BDB2-7EDB-4D03-80F4-C0ECB77626CD}"/>
          </ac:spMkLst>
        </pc:spChg>
        <pc:spChg chg="del">
          <ac:chgData name="Dyer, Jamie" userId="4d40baea-00a5-4aaf-9f31-7604e4ea83af" providerId="ADAL" clId="{3320BAA4-0F6D-4F6D-803B-1E720EE118EA}" dt="2020-12-14T23:11:50.892" v="842" actId="478"/>
          <ac:spMkLst>
            <pc:docMk/>
            <pc:sldMk cId="4086268719" sldId="274"/>
            <ac:spMk id="3" creationId="{06D30DDB-5F68-4853-B867-5FFD6A75340C}"/>
          </ac:spMkLst>
        </pc:spChg>
        <pc:spChg chg="mod">
          <ac:chgData name="Dyer, Jamie" userId="4d40baea-00a5-4aaf-9f31-7604e4ea83af" providerId="ADAL" clId="{3320BAA4-0F6D-4F6D-803B-1E720EE118EA}" dt="2020-12-14T23:08:13.316" v="831" actId="164"/>
          <ac:spMkLst>
            <pc:docMk/>
            <pc:sldMk cId="4086268719" sldId="274"/>
            <ac:spMk id="5" creationId="{70A52D3C-9DD3-4E87-A7BF-E5BC87408027}"/>
          </ac:spMkLst>
        </pc:spChg>
        <pc:spChg chg="add mod">
          <ac:chgData name="Dyer, Jamie" userId="4d40baea-00a5-4aaf-9f31-7604e4ea83af" providerId="ADAL" clId="{3320BAA4-0F6D-4F6D-803B-1E720EE118EA}" dt="2020-12-14T23:12:44.434" v="936" actId="20577"/>
          <ac:spMkLst>
            <pc:docMk/>
            <pc:sldMk cId="4086268719" sldId="274"/>
            <ac:spMk id="6" creationId="{537D6209-E933-4FF9-A573-E9D78424D6FE}"/>
          </ac:spMkLst>
        </pc:spChg>
        <pc:spChg chg="del mod">
          <ac:chgData name="Dyer, Jamie" userId="4d40baea-00a5-4aaf-9f31-7604e4ea83af" providerId="ADAL" clId="{3320BAA4-0F6D-4F6D-803B-1E720EE118EA}" dt="2020-12-14T23:06:56.884" v="813" actId="478"/>
          <ac:spMkLst>
            <pc:docMk/>
            <pc:sldMk cId="4086268719" sldId="274"/>
            <ac:spMk id="10" creationId="{1D0CA797-1534-4511-9F1B-D61580644B23}"/>
          </ac:spMkLst>
        </pc:spChg>
        <pc:grpChg chg="add del mod">
          <ac:chgData name="Dyer, Jamie" userId="4d40baea-00a5-4aaf-9f31-7604e4ea83af" providerId="ADAL" clId="{3320BAA4-0F6D-4F6D-803B-1E720EE118EA}" dt="2020-12-14T23:08:15.161" v="832" actId="21"/>
          <ac:grpSpMkLst>
            <pc:docMk/>
            <pc:sldMk cId="4086268719" sldId="274"/>
            <ac:grpSpMk id="4" creationId="{F1E28E87-EB97-4DF1-8B7E-ABF1EA627016}"/>
          </ac:grpSpMkLst>
        </pc:grpChg>
        <pc:picChg chg="add mod">
          <ac:chgData name="Dyer, Jamie" userId="4d40baea-00a5-4aaf-9f31-7604e4ea83af" providerId="ADAL" clId="{3320BAA4-0F6D-4F6D-803B-1E720EE118EA}" dt="2020-12-14T23:12:52.847" v="938" actId="1076"/>
          <ac:picMkLst>
            <pc:docMk/>
            <pc:sldMk cId="4086268719" sldId="274"/>
            <ac:picMk id="13" creationId="{46F2D248-9EDE-4666-858B-0F1AAE99219A}"/>
          </ac:picMkLst>
        </pc:picChg>
        <pc:picChg chg="mod">
          <ac:chgData name="Dyer, Jamie" userId="4d40baea-00a5-4aaf-9f31-7604e4ea83af" providerId="ADAL" clId="{3320BAA4-0F6D-4F6D-803B-1E720EE118EA}" dt="2020-12-14T23:08:13.316" v="831" actId="164"/>
          <ac:picMkLst>
            <pc:docMk/>
            <pc:sldMk cId="4086268719" sldId="274"/>
            <ac:picMk id="1026" creationId="{4C064E6C-1A24-41E6-BE7A-1DF2ED621680}"/>
          </ac:picMkLst>
        </pc:picChg>
        <pc:picChg chg="mod">
          <ac:chgData name="Dyer, Jamie" userId="4d40baea-00a5-4aaf-9f31-7604e4ea83af" providerId="ADAL" clId="{3320BAA4-0F6D-4F6D-803B-1E720EE118EA}" dt="2020-12-14T23:08:13.316" v="831" actId="164"/>
          <ac:picMkLst>
            <pc:docMk/>
            <pc:sldMk cId="4086268719" sldId="274"/>
            <ac:picMk id="1028" creationId="{960A17D0-F596-4C6C-BB95-34372EDB528D}"/>
          </ac:picMkLst>
        </pc:picChg>
        <pc:picChg chg="mod">
          <ac:chgData name="Dyer, Jamie" userId="4d40baea-00a5-4aaf-9f31-7604e4ea83af" providerId="ADAL" clId="{3320BAA4-0F6D-4F6D-803B-1E720EE118EA}" dt="2020-12-14T23:08:13.316" v="831" actId="164"/>
          <ac:picMkLst>
            <pc:docMk/>
            <pc:sldMk cId="4086268719" sldId="274"/>
            <ac:picMk id="1030" creationId="{58F77751-D919-4A47-AC23-4753D9748606}"/>
          </ac:picMkLst>
        </pc:picChg>
        <pc:picChg chg="add mod">
          <ac:chgData name="Dyer, Jamie" userId="4d40baea-00a5-4aaf-9f31-7604e4ea83af" providerId="ADAL" clId="{3320BAA4-0F6D-4F6D-803B-1E720EE118EA}" dt="2020-12-14T23:11:35.980" v="840" actId="14100"/>
          <ac:picMkLst>
            <pc:docMk/>
            <pc:sldMk cId="4086268719" sldId="274"/>
            <ac:picMk id="2050" creationId="{FA3CC7B9-59BC-48A9-B76F-1FF60E39932D}"/>
          </ac:picMkLst>
        </pc:picChg>
        <pc:picChg chg="mod">
          <ac:chgData name="Dyer, Jamie" userId="4d40baea-00a5-4aaf-9f31-7604e4ea83af" providerId="ADAL" clId="{3320BAA4-0F6D-4F6D-803B-1E720EE118EA}" dt="2020-12-14T23:08:13.316" v="831" actId="164"/>
          <ac:picMkLst>
            <pc:docMk/>
            <pc:sldMk cId="4086268719" sldId="274"/>
            <ac:picMk id="3078" creationId="{6432D7DD-763B-4AC4-AEBD-775E96A735A2}"/>
          </ac:picMkLst>
        </pc:picChg>
        <pc:picChg chg="mod">
          <ac:chgData name="Dyer, Jamie" userId="4d40baea-00a5-4aaf-9f31-7604e4ea83af" providerId="ADAL" clId="{3320BAA4-0F6D-4F6D-803B-1E720EE118EA}" dt="2020-12-14T23:08:13.316" v="831" actId="164"/>
          <ac:picMkLst>
            <pc:docMk/>
            <pc:sldMk cId="4086268719" sldId="274"/>
            <ac:picMk id="3082" creationId="{C1F76975-D364-497A-930A-DAFA76ED7227}"/>
          </ac:picMkLst>
        </pc:picChg>
      </pc:sldChg>
      <pc:sldChg chg="addSp delSp modSp add mod">
        <pc:chgData name="Dyer, Jamie" userId="4d40baea-00a5-4aaf-9f31-7604e4ea83af" providerId="ADAL" clId="{3320BAA4-0F6D-4F6D-803B-1E720EE118EA}" dt="2020-12-14T23:22:09.725" v="1130" actId="1076"/>
        <pc:sldMkLst>
          <pc:docMk/>
          <pc:sldMk cId="4176474562" sldId="275"/>
        </pc:sldMkLst>
        <pc:spChg chg="mod">
          <ac:chgData name="Dyer, Jamie" userId="4d40baea-00a5-4aaf-9f31-7604e4ea83af" providerId="ADAL" clId="{3320BAA4-0F6D-4F6D-803B-1E720EE118EA}" dt="2020-12-14T23:07:46.452" v="830" actId="20577"/>
          <ac:spMkLst>
            <pc:docMk/>
            <pc:sldMk cId="4176474562" sldId="275"/>
            <ac:spMk id="2" creationId="{62958372-0814-4608-9B34-65A17891ADE8}"/>
          </ac:spMkLst>
        </pc:spChg>
        <pc:spChg chg="del">
          <ac:chgData name="Dyer, Jamie" userId="4d40baea-00a5-4aaf-9f31-7604e4ea83af" providerId="ADAL" clId="{3320BAA4-0F6D-4F6D-803B-1E720EE118EA}" dt="2020-12-14T23:13:46.376" v="940" actId="478"/>
          <ac:spMkLst>
            <pc:docMk/>
            <pc:sldMk cId="4176474562" sldId="275"/>
            <ac:spMk id="3" creationId="{C9B51D34-82E9-4F5A-B37B-B612FB056EA9}"/>
          </ac:spMkLst>
        </pc:spChg>
        <pc:spChg chg="add mod">
          <ac:chgData name="Dyer, Jamie" userId="4d40baea-00a5-4aaf-9f31-7604e4ea83af" providerId="ADAL" clId="{3320BAA4-0F6D-4F6D-803B-1E720EE118EA}" dt="2020-12-14T23:22:04.742" v="1129" actId="20577"/>
          <ac:spMkLst>
            <pc:docMk/>
            <pc:sldMk cId="4176474562" sldId="275"/>
            <ac:spMk id="6" creationId="{6E6E3AFF-B17F-4E71-99CD-122B64386C9F}"/>
          </ac:spMkLst>
        </pc:spChg>
        <pc:spChg chg="mod topLvl">
          <ac:chgData name="Dyer, Jamie" userId="4d40baea-00a5-4aaf-9f31-7604e4ea83af" providerId="ADAL" clId="{3320BAA4-0F6D-4F6D-803B-1E720EE118EA}" dt="2020-12-14T23:15:52.581" v="946" actId="165"/>
          <ac:spMkLst>
            <pc:docMk/>
            <pc:sldMk cId="4176474562" sldId="275"/>
            <ac:spMk id="12" creationId="{81EB1489-A2C6-4041-9443-6A63387D4B6C}"/>
          </ac:spMkLst>
        </pc:spChg>
        <pc:grpChg chg="add del mod">
          <ac:chgData name="Dyer, Jamie" userId="4d40baea-00a5-4aaf-9f31-7604e4ea83af" providerId="ADAL" clId="{3320BAA4-0F6D-4F6D-803B-1E720EE118EA}" dt="2020-12-14T23:15:52.581" v="946" actId="165"/>
          <ac:grpSpMkLst>
            <pc:docMk/>
            <pc:sldMk cId="4176474562" sldId="275"/>
            <ac:grpSpMk id="8" creationId="{C827FAAF-A049-4C95-8D3A-6A5D249C2F9A}"/>
          </ac:grpSpMkLst>
        </pc:grpChg>
        <pc:picChg chg="mod topLvl">
          <ac:chgData name="Dyer, Jamie" userId="4d40baea-00a5-4aaf-9f31-7604e4ea83af" providerId="ADAL" clId="{3320BAA4-0F6D-4F6D-803B-1E720EE118EA}" dt="2020-12-14T23:15:52.581" v="946" actId="165"/>
          <ac:picMkLst>
            <pc:docMk/>
            <pc:sldMk cId="4176474562" sldId="275"/>
            <ac:picMk id="9" creationId="{1C05DDD7-916A-45D1-B114-9DF44C1BD0C5}"/>
          </ac:picMkLst>
        </pc:picChg>
        <pc:picChg chg="mod topLvl">
          <ac:chgData name="Dyer, Jamie" userId="4d40baea-00a5-4aaf-9f31-7604e4ea83af" providerId="ADAL" clId="{3320BAA4-0F6D-4F6D-803B-1E720EE118EA}" dt="2020-12-14T23:15:52.581" v="946" actId="165"/>
          <ac:picMkLst>
            <pc:docMk/>
            <pc:sldMk cId="4176474562" sldId="275"/>
            <ac:picMk id="10" creationId="{7A7BB017-4DF0-4AF7-A484-32A4E65E5A7F}"/>
          </ac:picMkLst>
        </pc:picChg>
        <pc:picChg chg="mod topLvl">
          <ac:chgData name="Dyer, Jamie" userId="4d40baea-00a5-4aaf-9f31-7604e4ea83af" providerId="ADAL" clId="{3320BAA4-0F6D-4F6D-803B-1E720EE118EA}" dt="2020-12-14T23:16:25.809" v="950" actId="1076"/>
          <ac:picMkLst>
            <pc:docMk/>
            <pc:sldMk cId="4176474562" sldId="275"/>
            <ac:picMk id="11" creationId="{A325F50E-096E-4462-8719-D977F25DB8AE}"/>
          </ac:picMkLst>
        </pc:picChg>
        <pc:picChg chg="del mod topLvl">
          <ac:chgData name="Dyer, Jamie" userId="4d40baea-00a5-4aaf-9f31-7604e4ea83af" providerId="ADAL" clId="{3320BAA4-0F6D-4F6D-803B-1E720EE118EA}" dt="2020-12-14T23:16:17.022" v="948" actId="478"/>
          <ac:picMkLst>
            <pc:docMk/>
            <pc:sldMk cId="4176474562" sldId="275"/>
            <ac:picMk id="13" creationId="{D7C3D785-98E2-4DAF-A2C4-94FB839A8D4F}"/>
          </ac:picMkLst>
        </pc:picChg>
        <pc:picChg chg="mod topLvl">
          <ac:chgData name="Dyer, Jamie" userId="4d40baea-00a5-4aaf-9f31-7604e4ea83af" providerId="ADAL" clId="{3320BAA4-0F6D-4F6D-803B-1E720EE118EA}" dt="2020-12-14T23:15:52.581" v="946" actId="165"/>
          <ac:picMkLst>
            <pc:docMk/>
            <pc:sldMk cId="4176474562" sldId="275"/>
            <ac:picMk id="14" creationId="{6C08FE2C-2FCA-4115-A3AD-66214C2E7B06}"/>
          </ac:picMkLst>
        </pc:picChg>
        <pc:picChg chg="del">
          <ac:chgData name="Dyer, Jamie" userId="4d40baea-00a5-4aaf-9f31-7604e4ea83af" providerId="ADAL" clId="{3320BAA4-0F6D-4F6D-803B-1E720EE118EA}" dt="2020-12-14T23:08:24.492" v="834" actId="478"/>
          <ac:picMkLst>
            <pc:docMk/>
            <pc:sldMk cId="4176474562" sldId="275"/>
            <ac:picMk id="2052" creationId="{457F13FD-8FE3-4193-9864-EB51DAA88E82}"/>
          </ac:picMkLst>
        </pc:picChg>
        <pc:picChg chg="add mod">
          <ac:chgData name="Dyer, Jamie" userId="4d40baea-00a5-4aaf-9f31-7604e4ea83af" providerId="ADAL" clId="{3320BAA4-0F6D-4F6D-803B-1E720EE118EA}" dt="2020-12-14T23:22:09.725" v="1130" actId="1076"/>
          <ac:picMkLst>
            <pc:docMk/>
            <pc:sldMk cId="4176474562" sldId="275"/>
            <ac:picMk id="3074" creationId="{B663B432-BA27-4A9E-8D0B-FCA8D21D48AA}"/>
          </ac:picMkLst>
        </pc:picChg>
      </pc:sldChg>
    </pc:docChg>
  </pc:docChgLst>
  <pc:docChgLst>
    <pc:chgData name="Jolie Kavanagh" userId="6779676e93de5648" providerId="LiveId" clId="{40A7F169-836E-4AD1-8BB4-A3E8EC72F997}"/>
    <pc:docChg chg="undo custSel delSld modSld sldOrd">
      <pc:chgData name="Jolie Kavanagh" userId="6779676e93de5648" providerId="LiveId" clId="{40A7F169-836E-4AD1-8BB4-A3E8EC72F997}" dt="2020-12-11T20:59:01.618" v="2661" actId="1440"/>
      <pc:docMkLst>
        <pc:docMk/>
      </pc:docMkLst>
      <pc:sldChg chg="addSp delSp modSp mod">
        <pc:chgData name="Jolie Kavanagh" userId="6779676e93de5648" providerId="LiveId" clId="{40A7F169-836E-4AD1-8BB4-A3E8EC72F997}" dt="2020-12-11T20:45:08.264" v="1997" actId="207"/>
        <pc:sldMkLst>
          <pc:docMk/>
          <pc:sldMk cId="3272970301" sldId="269"/>
        </pc:sldMkLst>
        <pc:spChg chg="mod">
          <ac:chgData name="Jolie Kavanagh" userId="6779676e93de5648" providerId="LiveId" clId="{40A7F169-836E-4AD1-8BB4-A3E8EC72F997}" dt="2020-12-11T20:31:28.276" v="1523" actId="20577"/>
          <ac:spMkLst>
            <pc:docMk/>
            <pc:sldMk cId="3272970301" sldId="269"/>
            <ac:spMk id="3" creationId="{06D30DDB-5F68-4853-B867-5FFD6A75340C}"/>
          </ac:spMkLst>
        </pc:spChg>
        <pc:spChg chg="add mod">
          <ac:chgData name="Jolie Kavanagh" userId="6779676e93de5648" providerId="LiveId" clId="{40A7F169-836E-4AD1-8BB4-A3E8EC72F997}" dt="2020-12-11T20:34:51.322" v="1578" actId="1076"/>
          <ac:spMkLst>
            <pc:docMk/>
            <pc:sldMk cId="3272970301" sldId="269"/>
            <ac:spMk id="5" creationId="{70A52D3C-9DD3-4E87-A7BF-E5BC87408027}"/>
          </ac:spMkLst>
        </pc:spChg>
        <pc:spChg chg="add mod">
          <ac:chgData name="Jolie Kavanagh" userId="6779676e93de5648" providerId="LiveId" clId="{40A7F169-836E-4AD1-8BB4-A3E8EC72F997}" dt="2020-12-11T20:45:08.264" v="1997" actId="207"/>
          <ac:spMkLst>
            <pc:docMk/>
            <pc:sldMk cId="3272970301" sldId="269"/>
            <ac:spMk id="10" creationId="{1D0CA797-1534-4511-9F1B-D61580644B23}"/>
          </ac:spMkLst>
        </pc:spChg>
        <pc:picChg chg="add mod">
          <ac:chgData name="Jolie Kavanagh" userId="6779676e93de5648" providerId="LiveId" clId="{40A7F169-836E-4AD1-8BB4-A3E8EC72F997}" dt="2020-12-11T20:33:58.476" v="1542" actId="1076"/>
          <ac:picMkLst>
            <pc:docMk/>
            <pc:sldMk cId="3272970301" sldId="269"/>
            <ac:picMk id="1026" creationId="{4C064E6C-1A24-41E6-BE7A-1DF2ED621680}"/>
          </ac:picMkLst>
        </pc:picChg>
        <pc:picChg chg="add mod">
          <ac:chgData name="Jolie Kavanagh" userId="6779676e93de5648" providerId="LiveId" clId="{40A7F169-836E-4AD1-8BB4-A3E8EC72F997}" dt="2020-12-11T20:38:01.565" v="1769" actId="1076"/>
          <ac:picMkLst>
            <pc:docMk/>
            <pc:sldMk cId="3272970301" sldId="269"/>
            <ac:picMk id="1028" creationId="{960A17D0-F596-4C6C-BB95-34372EDB528D}"/>
          </ac:picMkLst>
        </pc:picChg>
        <pc:picChg chg="add mod">
          <ac:chgData name="Jolie Kavanagh" userId="6779676e93de5648" providerId="LiveId" clId="{40A7F169-836E-4AD1-8BB4-A3E8EC72F997}" dt="2020-12-11T20:40:03.296" v="1784" actId="1076"/>
          <ac:picMkLst>
            <pc:docMk/>
            <pc:sldMk cId="3272970301" sldId="269"/>
            <ac:picMk id="1030" creationId="{58F77751-D919-4A47-AC23-4753D9748606}"/>
          </ac:picMkLst>
        </pc:picChg>
        <pc:picChg chg="add del">
          <ac:chgData name="Jolie Kavanagh" userId="6779676e93de5648" providerId="LiveId" clId="{40A7F169-836E-4AD1-8BB4-A3E8EC72F997}" dt="2020-12-09T17:00:18.864" v="1153" actId="478"/>
          <ac:picMkLst>
            <pc:docMk/>
            <pc:sldMk cId="3272970301" sldId="269"/>
            <ac:picMk id="3074" creationId="{870D7E7B-A9CA-43B8-83E1-A4D68EE507A6}"/>
          </ac:picMkLst>
        </pc:picChg>
        <pc:picChg chg="add del mod">
          <ac:chgData name="Jolie Kavanagh" userId="6779676e93de5648" providerId="LiveId" clId="{40A7F169-836E-4AD1-8BB4-A3E8EC72F997}" dt="2020-12-11T20:30:20.201" v="1485" actId="21"/>
          <ac:picMkLst>
            <pc:docMk/>
            <pc:sldMk cId="3272970301" sldId="269"/>
            <ac:picMk id="3076" creationId="{E6A7EF03-4A09-418E-A7EA-615C5A5EF5AB}"/>
          </ac:picMkLst>
        </pc:picChg>
        <pc:picChg chg="add mod">
          <ac:chgData name="Jolie Kavanagh" userId="6779676e93de5648" providerId="LiveId" clId="{40A7F169-836E-4AD1-8BB4-A3E8EC72F997}" dt="2020-12-11T20:39:54.625" v="1782" actId="1076"/>
          <ac:picMkLst>
            <pc:docMk/>
            <pc:sldMk cId="3272970301" sldId="269"/>
            <ac:picMk id="3078" creationId="{6432D7DD-763B-4AC4-AEBD-775E96A735A2}"/>
          </ac:picMkLst>
        </pc:picChg>
        <pc:picChg chg="add del mod">
          <ac:chgData name="Jolie Kavanagh" userId="6779676e93de5648" providerId="LiveId" clId="{40A7F169-836E-4AD1-8BB4-A3E8EC72F997}" dt="2020-12-09T17:30:28.824" v="1459" actId="478"/>
          <ac:picMkLst>
            <pc:docMk/>
            <pc:sldMk cId="3272970301" sldId="269"/>
            <ac:picMk id="3080" creationId="{E3B97671-1B8C-4838-BAD1-1ED8521C4BC4}"/>
          </ac:picMkLst>
        </pc:picChg>
        <pc:picChg chg="add mod">
          <ac:chgData name="Jolie Kavanagh" userId="6779676e93de5648" providerId="LiveId" clId="{40A7F169-836E-4AD1-8BB4-A3E8EC72F997}" dt="2020-12-11T20:33:00.862" v="1535" actId="1076"/>
          <ac:picMkLst>
            <pc:docMk/>
            <pc:sldMk cId="3272970301" sldId="269"/>
            <ac:picMk id="3082" creationId="{C1F76975-D364-497A-930A-DAFA76ED7227}"/>
          </ac:picMkLst>
        </pc:picChg>
      </pc:sldChg>
      <pc:sldChg chg="addSp modSp mod ord">
        <pc:chgData name="Jolie Kavanagh" userId="6779676e93de5648" providerId="LiveId" clId="{40A7F169-836E-4AD1-8BB4-A3E8EC72F997}" dt="2020-12-11T20:59:01.618" v="2661" actId="1440"/>
        <pc:sldMkLst>
          <pc:docMk/>
          <pc:sldMk cId="2628228633" sldId="270"/>
        </pc:sldMkLst>
        <pc:spChg chg="mod">
          <ac:chgData name="Jolie Kavanagh" userId="6779676e93de5648" providerId="LiveId" clId="{40A7F169-836E-4AD1-8BB4-A3E8EC72F997}" dt="2020-12-09T16:40:24.917" v="331" actId="20577"/>
          <ac:spMkLst>
            <pc:docMk/>
            <pc:sldMk cId="2628228633" sldId="270"/>
            <ac:spMk id="2" creationId="{EC05D889-627E-42A3-B505-946A1E4BE597}"/>
          </ac:spMkLst>
        </pc:spChg>
        <pc:spChg chg="mod">
          <ac:chgData name="Jolie Kavanagh" userId="6779676e93de5648" providerId="LiveId" clId="{40A7F169-836E-4AD1-8BB4-A3E8EC72F997}" dt="2020-12-11T20:58:41.758" v="2657" actId="14100"/>
          <ac:spMkLst>
            <pc:docMk/>
            <pc:sldMk cId="2628228633" sldId="270"/>
            <ac:spMk id="3" creationId="{38489125-5497-4401-BC60-5625D98579EF}"/>
          </ac:spMkLst>
        </pc:spChg>
        <pc:spChg chg="mod">
          <ac:chgData name="Jolie Kavanagh" userId="6779676e93de5648" providerId="LiveId" clId="{40A7F169-836E-4AD1-8BB4-A3E8EC72F997}" dt="2020-12-11T20:58:11.978" v="2649" actId="1076"/>
          <ac:spMkLst>
            <pc:docMk/>
            <pc:sldMk cId="2628228633" sldId="270"/>
            <ac:spMk id="4" creationId="{C96CE18C-88F9-4ED7-BD2E-479E6C617C8F}"/>
          </ac:spMkLst>
        </pc:spChg>
        <pc:spChg chg="add mod">
          <ac:chgData name="Jolie Kavanagh" userId="6779676e93de5648" providerId="LiveId" clId="{40A7F169-836E-4AD1-8BB4-A3E8EC72F997}" dt="2020-12-11T20:58:36.303" v="2656" actId="14100"/>
          <ac:spMkLst>
            <pc:docMk/>
            <pc:sldMk cId="2628228633" sldId="270"/>
            <ac:spMk id="7" creationId="{737A954D-95E2-4800-B931-0F5B2E7AA87F}"/>
          </ac:spMkLst>
        </pc:spChg>
        <pc:picChg chg="add mod">
          <ac:chgData name="Jolie Kavanagh" userId="6779676e93de5648" providerId="LiveId" clId="{40A7F169-836E-4AD1-8BB4-A3E8EC72F997}" dt="2020-12-11T20:59:01.618" v="2661" actId="1440"/>
          <ac:picMkLst>
            <pc:docMk/>
            <pc:sldMk cId="2628228633" sldId="270"/>
            <ac:picMk id="3074" creationId="{43707837-B640-478F-9040-FEC458BEFFE3}"/>
          </ac:picMkLst>
        </pc:picChg>
        <pc:picChg chg="add mod">
          <ac:chgData name="Jolie Kavanagh" userId="6779676e93de5648" providerId="LiveId" clId="{40A7F169-836E-4AD1-8BB4-A3E8EC72F997}" dt="2020-12-11T20:58:54.289" v="2660" actId="1440"/>
          <ac:picMkLst>
            <pc:docMk/>
            <pc:sldMk cId="2628228633" sldId="270"/>
            <ac:picMk id="3076" creationId="{A20422BE-C83D-4D20-B651-45F97F602AC0}"/>
          </ac:picMkLst>
        </pc:picChg>
      </pc:sldChg>
      <pc:sldChg chg="del">
        <pc:chgData name="Jolie Kavanagh" userId="6779676e93de5648" providerId="LiveId" clId="{40A7F169-836E-4AD1-8BB4-A3E8EC72F997}" dt="2020-12-07T22:36:30.631" v="291" actId="47"/>
        <pc:sldMkLst>
          <pc:docMk/>
          <pc:sldMk cId="357270696" sldId="271"/>
        </pc:sldMkLst>
      </pc:sldChg>
      <pc:sldChg chg="addSp delSp modSp mod ord modNotesTx">
        <pc:chgData name="Jolie Kavanagh" userId="6779676e93de5648" providerId="LiveId" clId="{40A7F169-836E-4AD1-8BB4-A3E8EC72F997}" dt="2020-12-11T20:44:28.515" v="1993" actId="1076"/>
        <pc:sldMkLst>
          <pc:docMk/>
          <pc:sldMk cId="1160220061" sldId="272"/>
        </pc:sldMkLst>
        <pc:spChg chg="mod">
          <ac:chgData name="Jolie Kavanagh" userId="6779676e93de5648" providerId="LiveId" clId="{40A7F169-836E-4AD1-8BB4-A3E8EC72F997}" dt="2020-12-09T16:41:01.908" v="375" actId="14100"/>
          <ac:spMkLst>
            <pc:docMk/>
            <pc:sldMk cId="1160220061" sldId="272"/>
            <ac:spMk id="2" creationId="{62958372-0814-4608-9B34-65A17891ADE8}"/>
          </ac:spMkLst>
        </pc:spChg>
        <pc:spChg chg="mod">
          <ac:chgData name="Jolie Kavanagh" userId="6779676e93de5648" providerId="LiveId" clId="{40A7F169-836E-4AD1-8BB4-A3E8EC72F997}" dt="2020-12-11T20:44:24.645" v="1991" actId="14100"/>
          <ac:spMkLst>
            <pc:docMk/>
            <pc:sldMk cId="1160220061" sldId="272"/>
            <ac:spMk id="3" creationId="{C9B51D34-82E9-4F5A-B37B-B612FB056EA9}"/>
          </ac:spMkLst>
        </pc:spChg>
        <pc:picChg chg="add del mod">
          <ac:chgData name="Jolie Kavanagh" userId="6779676e93de5648" providerId="LiveId" clId="{40A7F169-836E-4AD1-8BB4-A3E8EC72F997}" dt="2020-12-11T20:42:21.701" v="1981" actId="478"/>
          <ac:picMkLst>
            <pc:docMk/>
            <pc:sldMk cId="1160220061" sldId="272"/>
            <ac:picMk id="8" creationId="{489347E5-DE8A-4226-858D-BDA0C29D9810}"/>
          </ac:picMkLst>
        </pc:picChg>
        <pc:picChg chg="add mod">
          <ac:chgData name="Jolie Kavanagh" userId="6779676e93de5648" providerId="LiveId" clId="{40A7F169-836E-4AD1-8BB4-A3E8EC72F997}" dt="2020-12-11T20:44:20.715" v="1989" actId="1076"/>
          <ac:picMkLst>
            <pc:docMk/>
            <pc:sldMk cId="1160220061" sldId="272"/>
            <ac:picMk id="1026" creationId="{A0421701-C378-4AF8-93A1-757168C65C20}"/>
          </ac:picMkLst>
        </pc:picChg>
        <pc:picChg chg="add mod">
          <ac:chgData name="Jolie Kavanagh" userId="6779676e93de5648" providerId="LiveId" clId="{40A7F169-836E-4AD1-8BB4-A3E8EC72F997}" dt="2020-12-11T20:44:28.515" v="1993" actId="1076"/>
          <ac:picMkLst>
            <pc:docMk/>
            <pc:sldMk cId="1160220061" sldId="272"/>
            <ac:picMk id="2050" creationId="{22E168C3-C12A-435B-8613-6D833DFD28AC}"/>
          </ac:picMkLst>
        </pc:picChg>
      </pc:sldChg>
      <pc:sldChg chg="addSp delSp modSp mod ord">
        <pc:chgData name="Jolie Kavanagh" userId="6779676e93de5648" providerId="LiveId" clId="{40A7F169-836E-4AD1-8BB4-A3E8EC72F997}" dt="2020-12-11T20:44:43.073" v="1996" actId="1076"/>
        <pc:sldMkLst>
          <pc:docMk/>
          <pc:sldMk cId="2219613019" sldId="273"/>
        </pc:sldMkLst>
        <pc:spChg chg="mod">
          <ac:chgData name="Jolie Kavanagh" userId="6779676e93de5648" providerId="LiveId" clId="{40A7F169-836E-4AD1-8BB4-A3E8EC72F997}" dt="2020-12-09T17:28:04.943" v="1451" actId="20577"/>
          <ac:spMkLst>
            <pc:docMk/>
            <pc:sldMk cId="2219613019" sldId="273"/>
            <ac:spMk id="3" creationId="{C9B51D34-82E9-4F5A-B37B-B612FB056EA9}"/>
          </ac:spMkLst>
        </pc:spChg>
        <pc:picChg chg="add del">
          <ac:chgData name="Jolie Kavanagh" userId="6779676e93de5648" providerId="LiveId" clId="{40A7F169-836E-4AD1-8BB4-A3E8EC72F997}" dt="2020-12-09T16:59:06.343" v="1149" actId="478"/>
          <ac:picMkLst>
            <pc:docMk/>
            <pc:sldMk cId="2219613019" sldId="273"/>
            <ac:picMk id="2050" creationId="{D4055E3D-BE83-4B0E-890E-9CBC9D1D8146}"/>
          </ac:picMkLst>
        </pc:picChg>
        <pc:picChg chg="add mod">
          <ac:chgData name="Jolie Kavanagh" userId="6779676e93de5648" providerId="LiveId" clId="{40A7F169-836E-4AD1-8BB4-A3E8EC72F997}" dt="2020-12-11T20:44:43.073" v="1996" actId="1076"/>
          <ac:picMkLst>
            <pc:docMk/>
            <pc:sldMk cId="2219613019" sldId="273"/>
            <ac:picMk id="2052" creationId="{457F13FD-8FE3-4193-9864-EB51DAA88E82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0T22:51:54.0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0T22:51:54.4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4B5C63C-5EF0-442B-8862-0DF13A82669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9FF72FA-514D-4CEA-81E6-250FFC932A3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1241FD8-0EDE-44E7-A31A-47A57E3175D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A685C674-1C64-48F0-AF75-E437796AAD7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884BFAA0-0AA8-4458-B19A-E79E85DCB8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870461C2-E131-4D3B-BF8E-914EA0E2D1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4E8997C-D63A-495F-86F6-3B56C8A598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9664412A-9354-47BE-8196-9482929B07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BBDDA8-1F49-466D-A7CD-A4BD3CAFE753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F638075-A1E0-4E7F-9703-2007E607D2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DFF2890-8C96-479A-A16E-61D879A3C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8997C-D63A-495F-86F6-3B56C8A5983D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443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8997C-D63A-495F-86F6-3B56C8A5983D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97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Pressure of the vapor</a:t>
            </a:r>
          </a:p>
          <a:p>
            <a:r>
              <a:rPr lang="en-US" dirty="0"/>
              <a:t>What is 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8997C-D63A-495F-86F6-3B56C8A5983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846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43AFB7-F29A-416A-9D53-541AE6A214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BBF1A1-86EF-4F47-8D73-399FE67378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F92532-DE4A-425F-B7F2-01A2924594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19DF9-B5D2-4F51-8487-C0ED0D9DFB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491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4F32D9-DB85-47ED-BA61-216DE24BE8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209346-B096-49C0-9706-4AC554434E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93637C-EE6E-4A16-98F8-5778D167DD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F1D79-5A98-4AB4-AFE4-3FA5FB85E3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97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1106C8-3B73-4BC8-AF41-D5C3068036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AC084D-7176-4F92-A078-C91F60C3BD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AD4978-94BC-464F-876B-7113222D2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E9B22-08FF-4F59-8444-79867C77F1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BB3092-8D55-4E68-B52A-39F595FB21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F52034-51B1-44ED-B92C-7E05AFF6B5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920BB-78F6-44AA-A1CB-B9B8D76DAF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8A2C1-09CD-49A9-82AA-54224CB463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662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B0EBE59-6CDE-4557-8F46-907E1EFCD8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FDF7DE1-9932-4699-9E82-11AF3E1C6F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B764453-E53E-4D7C-8949-95B8FA1CFC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6BE65-DD09-4E67-93E2-1F9BAB68A6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216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9A36242-F7E9-467C-AAD7-61599CC1D7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420EC2E-F241-4AF2-BBBF-1F54000D70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992F931-7A96-449A-939E-2F158DE295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74510-DF12-4D67-9B94-EC868C674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06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864981-80AA-4A15-8FD9-D5B582335F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65ADC1-C5F0-4ABB-B988-A4D9CE71D3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EEFDFD-CB84-4B55-9D29-8AA264B1EE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2CC61-D67D-4BB9-B0F1-EF47614603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02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2D7459-98AF-458A-A100-3D40A6BFF9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BA4AF8-570B-4C0F-BE0F-9888549F8B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71C8E1-AADF-4D3F-A0B5-EA025E6B66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D0427-1B69-46B2-A5B6-1065B82734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030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E1B7BD-6671-441B-AAAC-630431E5A1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0B3682-636C-40A4-86A6-B08506509A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05B9CF-F68E-412F-B3D3-1A41A87CBE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A13BA-585B-4F3C-AC9E-5BD3AC8423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16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964AF68-7007-4252-8F28-3CBA20F59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2F7DF7E-72ED-4A86-9BEF-EC8ED449B8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CB6B9B1-D3B1-4A3C-AF2C-FBFCECE897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3BC6B-418B-4337-AA80-353EDCAFFB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62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EF9DADC-2C3E-481F-9C71-C9C60B58F4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8F9D5FA-C92E-40DE-9222-596811FC2A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2B5C76-324E-47F7-9172-5D55F24903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A3430-CCBC-4943-ACAA-21491DA60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114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9D520E-1197-4A7C-9276-399D3602F1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122B33-7260-4F01-8EA4-63A3F4980B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964295C-FE5B-44E4-AE50-491008BA4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101A2-E198-4205-BF7E-34F88B37B5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31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3CD86D-8FFE-4BC1-815E-0B18E61F2B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F0DC62-6304-43CC-94DC-17E9AB009B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1A3C70-BC28-4E35-AC41-6286D74D92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606B1-E3F5-42C2-945E-497F8ABC9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08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BDCAA6-F048-4D99-B621-F61DEEE895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C37927-3E27-4CFB-B9FD-77C38DB12B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F74909-BB76-4F15-AEEE-FC90E822D3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408EC-1925-420E-9B49-1D3FAD038B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0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A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FEE60E-A6E3-48CB-A6C8-36C2726E0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5925256-C8F0-4DA8-9ADB-ADD6FED15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FAE4792-D617-4048-A324-61104CC769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9EF3991-F0FB-4CE8-BBE0-638814F6EF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BBCDD2E-E6EB-441F-AC6A-870509DFA8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B255BF1-4715-49DC-9226-339DFCC77C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808235A-CE48-4DE8-B624-D85796A879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1147" y="290716"/>
            <a:ext cx="8141706" cy="10885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kern="12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Measures of Atmospheric Moisture</a:t>
            </a:r>
          </a:p>
        </p:txBody>
      </p:sp>
      <p:pic>
        <p:nvPicPr>
          <p:cNvPr id="3" name="Picture 2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55B75EC8-2E74-4C5D-811F-C3EEE684E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06" y="3886200"/>
            <a:ext cx="2598259" cy="261131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F5D039C-9212-406B-A6EA-6E3614EC6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5410200"/>
            <a:ext cx="4276585" cy="72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C7D4DEB-0690-4CFF-B644-7711BFE32F99}"/>
              </a:ext>
            </a:extLst>
          </p:cNvPr>
          <p:cNvGrpSpPr/>
          <p:nvPr/>
        </p:nvGrpSpPr>
        <p:grpSpPr>
          <a:xfrm>
            <a:off x="1142311" y="4084388"/>
            <a:ext cx="360" cy="360"/>
            <a:chOff x="1142311" y="4084388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A0F8F9D-DEAF-4626-8EC3-94A97D5AB888}"/>
                    </a:ext>
                  </a:extLst>
                </p14:cNvPr>
                <p14:cNvContentPartPr/>
                <p14:nvPr/>
              </p14:nvContentPartPr>
              <p14:xfrm>
                <a:off x="1142311" y="4084388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A0F8F9D-DEAF-4626-8EC3-94A97D5AB88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33671" y="40757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3A23DB3-C70F-4E8C-A880-596F03FF4C51}"/>
                    </a:ext>
                  </a:extLst>
                </p14:cNvPr>
                <p14:cNvContentPartPr/>
                <p14:nvPr/>
              </p14:nvContentPartPr>
              <p14:xfrm>
                <a:off x="1142311" y="4084388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3A23DB3-C70F-4E8C-A880-596F03FF4C5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33671" y="40757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33B05B1-22FE-4191-A49E-FCE1BA4EA73C}"/>
              </a:ext>
            </a:extLst>
          </p:cNvPr>
          <p:cNvSpPr/>
          <p:nvPr/>
        </p:nvSpPr>
        <p:spPr bwMode="auto">
          <a:xfrm rot="17160973">
            <a:off x="-1439513" y="2627890"/>
            <a:ext cx="5165025" cy="4859552"/>
          </a:xfrm>
          <a:prstGeom prst="triangl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7E935DB-0EF0-469B-BAC2-57E0FFD2B9CA}"/>
              </a:ext>
            </a:extLst>
          </p:cNvPr>
          <p:cNvSpPr/>
          <p:nvPr/>
        </p:nvSpPr>
        <p:spPr bwMode="auto">
          <a:xfrm rot="19005211">
            <a:off x="-528627" y="4496036"/>
            <a:ext cx="4329697" cy="3064834"/>
          </a:xfrm>
          <a:prstGeom prst="triangle">
            <a:avLst/>
          </a:prstGeom>
          <a:solidFill>
            <a:srgbClr val="8DD5F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18154CB-BA40-452A-8A84-675315F1672D}"/>
              </a:ext>
            </a:extLst>
          </p:cNvPr>
          <p:cNvSpPr/>
          <p:nvPr/>
        </p:nvSpPr>
        <p:spPr bwMode="auto">
          <a:xfrm rot="19005211">
            <a:off x="-528627" y="4496036"/>
            <a:ext cx="4329697" cy="3064834"/>
          </a:xfrm>
          <a:prstGeom prst="triangle">
            <a:avLst/>
          </a:prstGeom>
          <a:solidFill>
            <a:srgbClr val="8DD5F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3BB0178A-C717-4DE4-8323-C4E36AD4B671}"/>
              </a:ext>
            </a:extLst>
          </p:cNvPr>
          <p:cNvSpPr/>
          <p:nvPr/>
        </p:nvSpPr>
        <p:spPr bwMode="auto">
          <a:xfrm rot="17160973">
            <a:off x="-1439513" y="2627890"/>
            <a:ext cx="5165025" cy="4859552"/>
          </a:xfrm>
          <a:prstGeom prst="triangl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0BDB2-7EDB-4D03-80F4-C0ECB7762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3598"/>
            <a:ext cx="7772400" cy="1143000"/>
          </a:xfrm>
        </p:spPr>
        <p:txBody>
          <a:bodyPr/>
          <a:lstStyle/>
          <a:p>
            <a:r>
              <a:rPr lang="en-US" altLang="en-US" kern="1200" dirty="0">
                <a:ln w="0"/>
                <a:solidFill>
                  <a:srgbClr val="00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Mass vs. Volume vs. Pressure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5FF5C-A645-4E3C-8E1B-BB61974CA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6598"/>
            <a:ext cx="8229600" cy="4114800"/>
          </a:xfrm>
        </p:spPr>
        <p:txBody>
          <a:bodyPr/>
          <a:lstStyle/>
          <a:p>
            <a:r>
              <a:rPr lang="en-US" sz="2800" dirty="0"/>
              <a:t>Meteorologists measure the actual amount of water in the air based on various factors:</a:t>
            </a:r>
          </a:p>
          <a:p>
            <a:pPr lvl="1"/>
            <a:r>
              <a:rPr lang="en-US" sz="2400" dirty="0"/>
              <a:t>Vapor pressure (based on pressure)</a:t>
            </a:r>
          </a:p>
          <a:p>
            <a:pPr lvl="1"/>
            <a:r>
              <a:rPr lang="en-US" sz="2400" dirty="0"/>
              <a:t>Mixing ratio (based on mass)</a:t>
            </a:r>
          </a:p>
          <a:p>
            <a:pPr lvl="1"/>
            <a:r>
              <a:rPr lang="en-US" sz="2400" dirty="0"/>
              <a:t>Specific humidity (based on volume)</a:t>
            </a:r>
          </a:p>
          <a:p>
            <a:pPr lvl="1"/>
            <a:endParaRPr lang="en-US" sz="2400" dirty="0"/>
          </a:p>
          <a:p>
            <a:r>
              <a:rPr lang="en-US" sz="2800" dirty="0"/>
              <a:t>There are other measures that describe different aspects of humidity:</a:t>
            </a:r>
          </a:p>
          <a:p>
            <a:pPr lvl="1"/>
            <a:r>
              <a:rPr lang="en-US" sz="2400" dirty="0"/>
              <a:t>Relative humidity (percent saturation)</a:t>
            </a:r>
          </a:p>
          <a:p>
            <a:pPr lvl="1"/>
            <a:r>
              <a:rPr lang="en-US" sz="2400" dirty="0"/>
              <a:t>Dew point (temperature at saturation)</a:t>
            </a:r>
          </a:p>
          <a:p>
            <a:pPr lvl="1"/>
            <a:endParaRPr lang="en-US" sz="2400" dirty="0"/>
          </a:p>
          <a:p>
            <a:r>
              <a:rPr lang="en-US" sz="2800" dirty="0"/>
              <a:t>All of these measures are used in different ways.</a:t>
            </a:r>
          </a:p>
        </p:txBody>
      </p:sp>
    </p:spTree>
    <p:extLst>
      <p:ext uri="{BB962C8B-B14F-4D97-AF65-F5344CB8AC3E}">
        <p14:creationId xmlns:p14="http://schemas.microsoft.com/office/powerpoint/2010/main" val="3272970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18154CB-BA40-452A-8A84-675315F1672D}"/>
              </a:ext>
            </a:extLst>
          </p:cNvPr>
          <p:cNvSpPr/>
          <p:nvPr/>
        </p:nvSpPr>
        <p:spPr bwMode="auto">
          <a:xfrm rot="19005211">
            <a:off x="-528627" y="4496036"/>
            <a:ext cx="4329697" cy="3064834"/>
          </a:xfrm>
          <a:prstGeom prst="triangle">
            <a:avLst/>
          </a:prstGeom>
          <a:solidFill>
            <a:srgbClr val="8DD5F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3BB0178A-C717-4DE4-8323-C4E36AD4B671}"/>
              </a:ext>
            </a:extLst>
          </p:cNvPr>
          <p:cNvSpPr/>
          <p:nvPr/>
        </p:nvSpPr>
        <p:spPr bwMode="auto">
          <a:xfrm rot="17160973">
            <a:off x="-1439513" y="2627890"/>
            <a:ext cx="5165025" cy="4859552"/>
          </a:xfrm>
          <a:prstGeom prst="triangl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0BDB2-7EDB-4D03-80F4-C0ECB7762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3598"/>
            <a:ext cx="7772400" cy="1143000"/>
          </a:xfrm>
        </p:spPr>
        <p:txBody>
          <a:bodyPr/>
          <a:lstStyle/>
          <a:p>
            <a:r>
              <a:rPr lang="en-US" altLang="en-US" kern="1200" dirty="0">
                <a:ln w="0"/>
                <a:solidFill>
                  <a:srgbClr val="00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Vapor Pressure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13" name="Picture 4" descr="Equation of State of a Gas Mixture: Dalton's Law of Partial Pressure - QS  Study">
            <a:extLst>
              <a:ext uri="{FF2B5EF4-FFF2-40B4-BE49-F238E27FC236}">
                <a16:creationId xmlns:a16="http://schemas.microsoft.com/office/drawing/2014/main" id="{46F2D248-9EDE-4666-858B-0F1AAE992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48" y="3962400"/>
            <a:ext cx="4648322" cy="2421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FA3CC7B9-59BC-48A9-B76F-1FF60E399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96999"/>
            <a:ext cx="2828925" cy="293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7D6209-E933-4FF9-A573-E9D78424D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7" y="1152999"/>
            <a:ext cx="8239125" cy="4419600"/>
          </a:xfrm>
        </p:spPr>
        <p:txBody>
          <a:bodyPr/>
          <a:lstStyle/>
          <a:p>
            <a:r>
              <a:rPr lang="en-US" sz="2800" dirty="0"/>
              <a:t>The total pressure of a mixture of gases is equal to the sum of the pressures of the individual gases. </a:t>
            </a:r>
          </a:p>
          <a:p>
            <a:pPr lvl="1"/>
            <a:r>
              <a:rPr lang="en-US" sz="2400" dirty="0"/>
              <a:t>Vapor pressure is the pressure exerted by just the water vapor.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6268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96C627CD-35C7-4853-974A-FCB3FBC01E54}"/>
              </a:ext>
            </a:extLst>
          </p:cNvPr>
          <p:cNvSpPr/>
          <p:nvPr/>
        </p:nvSpPr>
        <p:spPr bwMode="auto">
          <a:xfrm rot="19005211">
            <a:off x="-528627" y="4501651"/>
            <a:ext cx="4329697" cy="3064834"/>
          </a:xfrm>
          <a:prstGeom prst="triangle">
            <a:avLst/>
          </a:prstGeom>
          <a:solidFill>
            <a:srgbClr val="8DD5F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723628D-A1CE-43EC-8BB0-BEEC30EF9CC7}"/>
              </a:ext>
            </a:extLst>
          </p:cNvPr>
          <p:cNvSpPr/>
          <p:nvPr/>
        </p:nvSpPr>
        <p:spPr bwMode="auto">
          <a:xfrm rot="17160973">
            <a:off x="-1439513" y="2627890"/>
            <a:ext cx="5165025" cy="4859552"/>
          </a:xfrm>
          <a:prstGeom prst="triangl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958372-0814-4608-9B34-65A17891A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kern="1200" dirty="0">
                <a:ln w="0"/>
                <a:solidFill>
                  <a:srgbClr val="00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Mixing Ratio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4" name="AutoShape 4" descr="Solid carbon dioxide">
            <a:extLst>
              <a:ext uri="{FF2B5EF4-FFF2-40B4-BE49-F238E27FC236}">
                <a16:creationId xmlns:a16="http://schemas.microsoft.com/office/drawing/2014/main" id="{55BA72E8-EBC7-476C-AE5F-20E10CF533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6" descr="Balance scale, law symbol, weighing, weighing scale icon - Download on  Iconfinder">
            <a:extLst>
              <a:ext uri="{FF2B5EF4-FFF2-40B4-BE49-F238E27FC236}">
                <a16:creationId xmlns:a16="http://schemas.microsoft.com/office/drawing/2014/main" id="{1C05DDD7-916A-45D1-B114-9DF44C1BD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59" y="3351847"/>
            <a:ext cx="3377758" cy="337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artoon Elephant Illustration, PNG, 800x504px, Cartoon, African Elephant,  Animal Figure, Art, Carnivoran Download Free">
            <a:extLst>
              <a:ext uri="{FF2B5EF4-FFF2-40B4-BE49-F238E27FC236}">
                <a16:creationId xmlns:a16="http://schemas.microsoft.com/office/drawing/2014/main" id="{7A7BB017-4DF0-4AF7-A484-32A4E65E5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67" b="97421" l="3780" r="96098">
                        <a14:foregroundMark x1="10732" y1="12302" x2="6624" y2="13939"/>
                        <a14:foregroundMark x1="4296" y1="22545" x2="3537" y2="35516"/>
                        <a14:foregroundMark x1="3537" y1="35516" x2="9390" y2="39484"/>
                        <a14:foregroundMark x1="9390" y1="39484" x2="14146" y2="31746"/>
                        <a14:foregroundMark x1="14146" y1="31746" x2="14268" y2="21825"/>
                        <a14:foregroundMark x1="14268" y1="21825" x2="11220" y2="12897"/>
                        <a14:foregroundMark x1="11220" y1="12897" x2="9756" y2="11508"/>
                        <a14:foregroundMark x1="19756" y1="17659" x2="14756" y2="25198"/>
                        <a14:foregroundMark x1="14756" y1="25198" x2="20244" y2="30952"/>
                        <a14:foregroundMark x1="20244" y1="30952" x2="21951" y2="20833"/>
                        <a14:foregroundMark x1="21951" y1="20833" x2="20000" y2="15079"/>
                        <a14:foregroundMark x1="18415" y1="11706" x2="19874" y2="9332"/>
                        <a14:foregroundMark x1="26702" y1="5820" x2="41463" y2="11508"/>
                        <a14:foregroundMark x1="36098" y1="25000" x2="30488" y2="20238"/>
                        <a14:foregroundMark x1="30488" y1="20238" x2="30366" y2="30357"/>
                        <a14:foregroundMark x1="30366" y1="30357" x2="35976" y2="25595"/>
                        <a14:foregroundMark x1="35976" y1="25595" x2="35976" y2="19444"/>
                        <a14:foregroundMark x1="22195" y1="22421" x2="15854" y2="22024"/>
                        <a14:foregroundMark x1="15854" y1="22024" x2="19024" y2="30952"/>
                        <a14:foregroundMark x1="19024" y1="30952" x2="22439" y2="21627"/>
                        <a14:foregroundMark x1="22439" y1="21627" x2="21341" y2="18452"/>
                        <a14:foregroundMark x1="6951" y1="8135" x2="5692" y2="11173"/>
                        <a14:foregroundMark x1="3303" y1="22912" x2="3049" y2="37103"/>
                        <a14:foregroundMark x1="3049" y1="37103" x2="7805" y2="30556"/>
                        <a14:foregroundMark x1="7436" y1="19668" x2="7073" y2="8929"/>
                        <a14:foregroundMark x1="7805" y1="30556" x2="7494" y2="21365"/>
                        <a14:foregroundMark x1="7073" y1="8929" x2="6707" y2="8929"/>
                        <a14:foregroundMark x1="4146" y1="27976" x2="4390" y2="34722"/>
                        <a14:foregroundMark x1="89268" y1="44048" x2="89512" y2="33929"/>
                        <a14:foregroundMark x1="89512" y1="33929" x2="95976" y2="33333"/>
                        <a14:foregroundMark x1="95976" y1="33333" x2="96098" y2="43849"/>
                        <a14:foregroundMark x1="96098" y1="43849" x2="90000" y2="44643"/>
                        <a14:foregroundMark x1="55976" y1="88690" x2="60854" y2="94841"/>
                        <a14:foregroundMark x1="60854" y1="94841" x2="67927" y2="97421"/>
                        <a14:foregroundMark x1="67927" y1="97421" x2="74756" y2="97024"/>
                        <a14:foregroundMark x1="74756" y1="97024" x2="69390" y2="89484"/>
                        <a14:foregroundMark x1="69390" y1="89484" x2="55732" y2="88294"/>
                        <a14:foregroundMark x1="46951" y1="96627" x2="40366" y2="99603"/>
                        <a14:foregroundMark x1="40366" y1="99603" x2="35854" y2="92460"/>
                        <a14:foregroundMark x1="35854" y1="92460" x2="29878" y2="90079"/>
                        <a14:foregroundMark x1="29878" y1="90079" x2="36585" y2="88889"/>
                        <a14:foregroundMark x1="36585" y1="88889" x2="46341" y2="97421"/>
                        <a14:foregroundMark x1="57561" y1="88690" x2="58171" y2="89484"/>
                        <a14:foregroundMark x1="60000" y1="89683" x2="58659" y2="89286"/>
                        <a14:foregroundMark x1="26463" y1="85714" x2="26463" y2="83532"/>
                        <a14:backgroundMark x1="20366" y1="7937" x2="26585" y2="6151"/>
                        <a14:backgroundMark x1="26585" y1="6151" x2="20610" y2="3373"/>
                        <a14:backgroundMark x1="20610" y1="3373" x2="20000" y2="7738"/>
                        <a14:backgroundMark x1="3171" y1="12103" x2="4634" y2="22421"/>
                        <a14:backgroundMark x1="4634" y1="22421" x2="2683" y2="12897"/>
                        <a14:backgroundMark x1="2439" y1="22024" x2="2805" y2="228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4853">
            <a:off x="4325004" y="4618420"/>
            <a:ext cx="1613636" cy="99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ray Cloud Clipart | Clipart Panda - Free Clipart Images | Cloud template,  Free clip art, Cloud stencil">
            <a:extLst>
              <a:ext uri="{FF2B5EF4-FFF2-40B4-BE49-F238E27FC236}">
                <a16:creationId xmlns:a16="http://schemas.microsoft.com/office/drawing/2014/main" id="{A325F50E-096E-4462-8719-D977F25DB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5708">
            <a:off x="6928281" y="4404820"/>
            <a:ext cx="1894977" cy="126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EB1489-A2C6-4041-9443-6A63387D4B6C}"/>
              </a:ext>
            </a:extLst>
          </p:cNvPr>
          <p:cNvSpPr txBox="1"/>
          <p:nvPr/>
        </p:nvSpPr>
        <p:spPr>
          <a:xfrm rot="374771">
            <a:off x="7095108" y="494582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Water Vapor</a:t>
            </a:r>
          </a:p>
        </p:txBody>
      </p:sp>
      <p:pic>
        <p:nvPicPr>
          <p:cNvPr id="14" name="Picture 6" descr="Animal Zoo - Baby Animals Clipart Png - Free Transparent PNG Clipart Images  Download">
            <a:extLst>
              <a:ext uri="{FF2B5EF4-FFF2-40B4-BE49-F238E27FC236}">
                <a16:creationId xmlns:a16="http://schemas.microsoft.com/office/drawing/2014/main" id="{6C08FE2C-2FCA-4115-A3AD-66214C2E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77" b="91511" l="10000" r="90000">
                        <a14:foregroundMark x1="21429" y1="38879" x2="25000" y2="31919"/>
                        <a14:foregroundMark x1="25000" y1="31919" x2="26786" y2="23430"/>
                        <a14:foregroundMark x1="26786" y1="23430" x2="25238" y2="14601"/>
                        <a14:foregroundMark x1="25238" y1="14601" x2="31190" y2="11715"/>
                        <a14:foregroundMark x1="31190" y1="11715" x2="37381" y2="14771"/>
                        <a14:foregroundMark x1="37381" y1="14771" x2="42976" y2="9508"/>
                        <a14:foregroundMark x1="42976" y1="9508" x2="43571" y2="17997"/>
                        <a14:foregroundMark x1="43571" y1="17997" x2="49524" y2="20374"/>
                        <a14:foregroundMark x1="49524" y1="20374" x2="55595" y2="18676"/>
                        <a14:foregroundMark x1="55595" y1="18676" x2="52024" y2="35654"/>
                        <a14:foregroundMark x1="52024" y1="35654" x2="54643" y2="44143"/>
                        <a14:foregroundMark x1="54643" y1="44143" x2="73452" y2="50934"/>
                        <a14:foregroundMark x1="73452" y1="50934" x2="79286" y2="48387"/>
                        <a14:foregroundMark x1="79286" y1="48387" x2="76786" y2="56706"/>
                        <a14:foregroundMark x1="76786" y1="56706" x2="70357" y2="58065"/>
                        <a14:foregroundMark x1="70357" y1="58065" x2="70238" y2="66893"/>
                        <a14:foregroundMark x1="70238" y1="66893" x2="66667" y2="85399"/>
                        <a14:foregroundMark x1="66667" y1="85399" x2="61548" y2="91341"/>
                        <a14:foregroundMark x1="61548" y1="91341" x2="56071" y2="86418"/>
                        <a14:foregroundMark x1="56071" y1="86418" x2="53452" y2="78268"/>
                        <a14:foregroundMark x1="53452" y1="78268" x2="50238" y2="89474"/>
                        <a14:foregroundMark x1="50238" y1="89474" x2="45119" y2="96774"/>
                        <a14:foregroundMark x1="45119" y1="96774" x2="40595" y2="91171"/>
                        <a14:foregroundMark x1="40595" y1="91171" x2="39167" y2="82173"/>
                        <a14:foregroundMark x1="39167" y1="82173" x2="35595" y2="89474"/>
                        <a14:foregroundMark x1="35595" y1="89474" x2="29167" y2="88964"/>
                        <a14:foregroundMark x1="29167" y1="88964" x2="27619" y2="69100"/>
                        <a14:foregroundMark x1="27619" y1="69100" x2="20357" y2="54329"/>
                        <a14:foregroundMark x1="20357" y1="54329" x2="21310" y2="39389"/>
                        <a14:foregroundMark x1="29762" y1="37691" x2="26071" y2="30560"/>
                        <a14:foregroundMark x1="26071" y1="30560" x2="27738" y2="21053"/>
                        <a14:foregroundMark x1="27738" y1="21053" x2="35357" y2="15110"/>
                        <a14:foregroundMark x1="35357" y1="15110" x2="42738" y2="15789"/>
                        <a14:foregroundMark x1="42738" y1="15789" x2="48690" y2="19694"/>
                        <a14:foregroundMark x1="48690" y1="19694" x2="51905" y2="26995"/>
                        <a14:foregroundMark x1="51905" y1="26995" x2="50357" y2="36163"/>
                        <a14:foregroundMark x1="50357" y1="36163" x2="55357" y2="43803"/>
                        <a14:foregroundMark x1="55357" y1="43803" x2="68452" y2="48217"/>
                        <a14:foregroundMark x1="68452" y1="48217" x2="74286" y2="52632"/>
                        <a14:foregroundMark x1="74286" y1="52632" x2="69881" y2="61800"/>
                        <a14:foregroundMark x1="69881" y1="61800" x2="68333" y2="70968"/>
                        <a14:foregroundMark x1="68333" y1="70968" x2="65119" y2="78947"/>
                        <a14:foregroundMark x1="65119" y1="78947" x2="51905" y2="82683"/>
                        <a14:foregroundMark x1="51905" y1="82683" x2="49405" y2="91681"/>
                        <a14:foregroundMark x1="49405" y1="91681" x2="43095" y2="91511"/>
                        <a14:foregroundMark x1="43095" y1="91511" x2="40952" y2="83192"/>
                        <a14:foregroundMark x1="40952" y1="83192" x2="34286" y2="81154"/>
                        <a14:foregroundMark x1="34286" y1="81154" x2="29762" y2="73854"/>
                        <a14:foregroundMark x1="29762" y1="73854" x2="33929" y2="67063"/>
                        <a14:foregroundMark x1="33929" y1="67063" x2="25833" y2="37012"/>
                        <a14:foregroundMark x1="25833" y1="37012" x2="28333" y2="32937"/>
                        <a14:foregroundMark x1="34524" y1="23260" x2="36905" y2="32088"/>
                        <a14:foregroundMark x1="36905" y1="32088" x2="44048" y2="32428"/>
                        <a14:foregroundMark x1="44048" y1="32428" x2="44286" y2="22241"/>
                        <a14:foregroundMark x1="44286" y1="22241" x2="38690" y2="20374"/>
                        <a14:foregroundMark x1="32738" y1="29542" x2="28571" y2="36333"/>
                        <a14:foregroundMark x1="28571" y1="36333" x2="33810" y2="40747"/>
                        <a14:foregroundMark x1="33810" y1="40747" x2="35119" y2="32428"/>
                        <a14:foregroundMark x1="35119" y1="32428" x2="32857" y2="29202"/>
                        <a14:foregroundMark x1="50595" y1="33616" x2="43929" y2="31409"/>
                        <a14:foregroundMark x1="43929" y1="31409" x2="38333" y2="38540"/>
                        <a14:foregroundMark x1="38333" y1="38540" x2="39643" y2="49406"/>
                        <a14:foregroundMark x1="39643" y1="49406" x2="47619" y2="52122"/>
                        <a14:foregroundMark x1="47619" y1="52122" x2="54286" y2="48217"/>
                        <a14:foregroundMark x1="54286" y1="48217" x2="54167" y2="37182"/>
                        <a14:foregroundMark x1="54167" y1="37182" x2="49048" y2="33447"/>
                        <a14:foregroundMark x1="44643" y1="36163" x2="44286" y2="37182"/>
                        <a14:foregroundMark x1="50000" y1="44312" x2="40476" y2="64686"/>
                        <a14:foregroundMark x1="40476" y1="64686" x2="40476" y2="75212"/>
                        <a14:foregroundMark x1="40476" y1="75212" x2="45000" y2="82683"/>
                        <a14:foregroundMark x1="45000" y1="82683" x2="52262" y2="87776"/>
                        <a14:foregroundMark x1="52262" y1="87776" x2="58571" y2="85229"/>
                        <a14:foregroundMark x1="58571" y1="85229" x2="64286" y2="79117"/>
                        <a14:foregroundMark x1="64286" y1="79117" x2="65595" y2="66553"/>
                        <a14:foregroundMark x1="65595" y1="66553" x2="63333" y2="55008"/>
                        <a14:foregroundMark x1="63333" y1="55008" x2="60000" y2="47199"/>
                        <a14:foregroundMark x1="60000" y1="47199" x2="54167" y2="44822"/>
                        <a14:foregroundMark x1="54167" y1="44822" x2="48929" y2="45671"/>
                        <a14:foregroundMark x1="60952" y1="51273" x2="54048" y2="48217"/>
                        <a14:foregroundMark x1="54048" y1="48217" x2="48690" y2="54329"/>
                        <a14:foregroundMark x1="48690" y1="54329" x2="45714" y2="62309"/>
                        <a14:foregroundMark x1="45714" y1="62309" x2="45000" y2="71817"/>
                        <a14:foregroundMark x1="45000" y1="71817" x2="49643" y2="78268"/>
                        <a14:foregroundMark x1="49643" y1="78268" x2="56429" y2="80136"/>
                        <a14:foregroundMark x1="56429" y1="80136" x2="61190" y2="74533"/>
                        <a14:foregroundMark x1="61190" y1="74533" x2="65000" y2="63667"/>
                        <a14:foregroundMark x1="65000" y1="63667" x2="64762" y2="52292"/>
                        <a14:foregroundMark x1="64762" y1="52292" x2="58810" y2="50934"/>
                        <a14:foregroundMark x1="56429" y1="47029" x2="49881" y2="47199"/>
                        <a14:foregroundMark x1="49881" y1="47199" x2="46429" y2="55348"/>
                        <a14:foregroundMark x1="46429" y1="55348" x2="47500" y2="64346"/>
                        <a14:foregroundMark x1="47500" y1="64346" x2="52976" y2="71138"/>
                        <a14:foregroundMark x1="52976" y1="71138" x2="59405" y2="70798"/>
                        <a14:foregroundMark x1="59405" y1="70798" x2="61310" y2="56706"/>
                        <a14:foregroundMark x1="61310" y1="56706" x2="58571" y2="47538"/>
                        <a14:foregroundMark x1="58571" y1="47538" x2="55833" y2="46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7996">
            <a:off x="4807002" y="4016142"/>
            <a:ext cx="1609710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6E3AFF-B17F-4E71-99CD-122B64386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72" y="1335099"/>
            <a:ext cx="8077200" cy="4343400"/>
          </a:xfrm>
        </p:spPr>
        <p:txBody>
          <a:bodyPr/>
          <a:lstStyle/>
          <a:p>
            <a:r>
              <a:rPr lang="en-US" sz="2400" dirty="0"/>
              <a:t>The mixing ratio describes the mass of water vapor in the air relative to the total mass of all the other components of the air.</a:t>
            </a:r>
          </a:p>
          <a:p>
            <a:pPr lvl="1"/>
            <a:r>
              <a:rPr lang="en-US" sz="2000" dirty="0"/>
              <a:t>Similar to listing water vapor as a single component of a recipe!</a:t>
            </a:r>
          </a:p>
          <a:p>
            <a:pPr lvl="1"/>
            <a:endParaRPr lang="en-US" sz="2000" dirty="0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B663B432-BA27-4A9E-8D0B-FCA8D21D4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03" y="3218423"/>
            <a:ext cx="3810000" cy="2724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474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96C627CD-35C7-4853-974A-FCB3FBC01E54}"/>
              </a:ext>
            </a:extLst>
          </p:cNvPr>
          <p:cNvSpPr/>
          <p:nvPr/>
        </p:nvSpPr>
        <p:spPr bwMode="auto">
          <a:xfrm rot="19005211">
            <a:off x="-528627" y="4501651"/>
            <a:ext cx="4329697" cy="3064834"/>
          </a:xfrm>
          <a:prstGeom prst="triangle">
            <a:avLst/>
          </a:prstGeom>
          <a:solidFill>
            <a:srgbClr val="8DD5F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723628D-A1CE-43EC-8BB0-BEEC30EF9CC7}"/>
              </a:ext>
            </a:extLst>
          </p:cNvPr>
          <p:cNvSpPr/>
          <p:nvPr/>
        </p:nvSpPr>
        <p:spPr bwMode="auto">
          <a:xfrm rot="17160973">
            <a:off x="-1439513" y="2627890"/>
            <a:ext cx="5165025" cy="4859552"/>
          </a:xfrm>
          <a:prstGeom prst="triangl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958372-0814-4608-9B34-65A17891A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1143000"/>
          </a:xfrm>
        </p:spPr>
        <p:txBody>
          <a:bodyPr/>
          <a:lstStyle/>
          <a:p>
            <a:r>
              <a:rPr lang="en-US" kern="1200" dirty="0">
                <a:ln w="0"/>
                <a:solidFill>
                  <a:srgbClr val="00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Moisture and Saturation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51D34-82E9-4F5A-B37B-B612FB056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219200"/>
            <a:ext cx="4953000" cy="4114800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While vapor pressure and mixing ratio describe </a:t>
            </a:r>
            <a:r>
              <a:rPr lang="en-US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how much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water vapor is in the air, the number doesn’t make much sense by itself.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Usually, the values are compared to potential values if the air were saturated.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Let’s meteorologists know how much water is needed before saturation is reached.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hotos: Water cycle: Condensation—Clouds over Kiger Notch, Steen's  Mountain, Washington, USA, USGS Water Science School">
            <a:extLst>
              <a:ext uri="{FF2B5EF4-FFF2-40B4-BE49-F238E27FC236}">
                <a16:creationId xmlns:a16="http://schemas.microsoft.com/office/drawing/2014/main" id="{22E168C3-C12A-435B-8613-6D833DFD2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444" y="1219200"/>
            <a:ext cx="3733799" cy="2603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C7E5AE54-64CA-4CF0-817A-7104CC715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87" y="4018248"/>
            <a:ext cx="3814156" cy="2631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22006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008000"/>
      </a:accent1>
      <a:accent2>
        <a:srgbClr val="00CC66"/>
      </a:accent2>
      <a:accent3>
        <a:srgbClr val="CCFF99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0DCF434B76F049A2CEA75E6A4FC781" ma:contentTypeVersion="4" ma:contentTypeDescription="Create a new document." ma:contentTypeScope="" ma:versionID="b68533a0c7837fac31e926291f5e54ce">
  <xsd:schema xmlns:xsd="http://www.w3.org/2001/XMLSchema" xmlns:xs="http://www.w3.org/2001/XMLSchema" xmlns:p="http://schemas.microsoft.com/office/2006/metadata/properties" xmlns:ns2="7678f3af-366b-4b7e-a00f-a701c5cd67ce" targetNamespace="http://schemas.microsoft.com/office/2006/metadata/properties" ma:root="true" ma:fieldsID="cd354c2ea28e86207406ae7730d28c82" ns2:_="">
    <xsd:import namespace="7678f3af-366b-4b7e-a00f-a701c5cd67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8f3af-366b-4b7e-a00f-a701c5cd67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03227A-1A24-4D31-842A-03ECAE9273E1}"/>
</file>

<file path=customXml/itemProps2.xml><?xml version="1.0" encoding="utf-8"?>
<ds:datastoreItem xmlns:ds="http://schemas.openxmlformats.org/officeDocument/2006/customXml" ds:itemID="{62E23718-D41E-4592-B5A1-D9A34050C195}"/>
</file>

<file path=customXml/itemProps3.xml><?xml version="1.0" encoding="utf-8"?>
<ds:datastoreItem xmlns:ds="http://schemas.openxmlformats.org/officeDocument/2006/customXml" ds:itemID="{0964C645-27A2-4EEC-BB74-B7A837045F6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9289</TotalTime>
  <Words>226</Words>
  <Application>Microsoft Office PowerPoint</Application>
  <PresentationFormat>On-screen Show (4:3)</PresentationFormat>
  <Paragraphs>30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Berlin Sans FB Demi</vt:lpstr>
      <vt:lpstr>Times New Roman</vt:lpstr>
      <vt:lpstr>Default Design</vt:lpstr>
      <vt:lpstr>Measures of Atmospheric Moisture</vt:lpstr>
      <vt:lpstr>Mass vs. Volume vs. Pressure</vt:lpstr>
      <vt:lpstr>Vapor Pressure</vt:lpstr>
      <vt:lpstr>Mixing Ratio</vt:lpstr>
      <vt:lpstr>Moisture and Saturation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Atmospheric Pressure?</dc:title>
  <dc:creator>Jolie Kavanagh</dc:creator>
  <cp:lastModifiedBy>Dyer, Jamie</cp:lastModifiedBy>
  <cp:revision>39</cp:revision>
  <dcterms:created xsi:type="dcterms:W3CDTF">2020-05-20T22:43:40Z</dcterms:created>
  <dcterms:modified xsi:type="dcterms:W3CDTF">2020-12-14T23:28:58Z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0x0101003B0DCF434B76F049A2CEA75E6A4FC781</vt:lpwstr>
  </property>
  <property fmtid="{D5CDD505-2E9C-101B-9397-08002B2CF9AE}" pid="3" name="Order">
    <vt:r8>43500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